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97" autoAdjust="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49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55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7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08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9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29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7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0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1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203B-9BFE-4A5F-AA65-1D1FC181D18B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AA89-11F9-49E1-810E-665EFF63B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40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otel-tiflis.co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71670" y="2214554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Sylfaen" pitchFamily="18" charset="0"/>
              </a:rPr>
              <a:t>Warmly </a:t>
            </a:r>
          </a:p>
          <a:p>
            <a:pPr algn="ctr"/>
            <a:r>
              <a:rPr lang="en-US" sz="3600" b="1" i="1" dirty="0" smtClean="0">
                <a:latin typeface="Sylfaen" pitchFamily="18" charset="0"/>
              </a:rPr>
              <a:t>Welcomes You</a:t>
            </a:r>
            <a:endParaRPr lang="ru-RU" sz="3600" b="1" i="1" dirty="0"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28604"/>
            <a:ext cx="300039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Lucida Calligraphy" pitchFamily="66" charset="0"/>
              </a:rPr>
              <a:t>Hotel  Tiflis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Lucida Calligraphy" pitchFamily="66" charset="0"/>
            </a:endParaRPr>
          </a:p>
          <a:p>
            <a:endParaRPr lang="ru-RU" dirty="0"/>
          </a:p>
        </p:txBody>
      </p:sp>
      <p:pic>
        <p:nvPicPr>
          <p:cNvPr id="16" name="Picture 15" descr="11209494_891515197587985_3299842385299987443_n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4143380"/>
            <a:ext cx="4643437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11692701_899171613489010_1156684474434277987_n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86314" y="4214818"/>
            <a:ext cx="4357686" cy="264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11224284_866572613415577_4268126898650012948_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42853"/>
            <a:ext cx="3071835" cy="20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Hall of the Tiflis Hotel/Hostel</a:t>
            </a:r>
            <a:endParaRPr lang="en-US" sz="2000" i="1" u="sng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709" y="1524000"/>
            <a:ext cx="4675909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524000"/>
            <a:ext cx="4073236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0"/>
            <a:ext cx="229584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6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0"/>
            <a:ext cx="771530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207170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Thanks for Attention </a:t>
            </a:r>
          </a:p>
          <a:p>
            <a:pPr marL="0" indent="0" algn="ctr">
              <a:buNone/>
            </a:pPr>
            <a:endParaRPr lang="en-US" b="1" i="1" u="sng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 marL="0" indent="0" algn="ctr">
              <a:buNone/>
            </a:pPr>
            <a:endParaRPr lang="en-US" b="1" i="1" u="sng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143512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info@hotel-tiflis.com</a:t>
            </a:r>
            <a:b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sz="20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www.hotel-tiflis.com</a:t>
            </a:r>
            <a:endParaRPr lang="ru-RU" sz="2000" b="1" dirty="0" smtClean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  <a:hlinkClick r:id="rId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5857892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+995 (32) 2952555</a:t>
            </a:r>
            <a:b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+995 (32) 2955505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5500702"/>
            <a:ext cx="623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Hotel "Tiflis" Hostel</a:t>
            </a:r>
            <a:b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</a:br>
            <a: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25 </a:t>
            </a:r>
            <a:r>
              <a:rPr lang="en-US" b="1" dirty="0" err="1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Marjanishvili</a:t>
            </a:r>
            <a:r>
              <a:rPr lang="en-US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 str. Tbilisi, Georgia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92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142984"/>
            <a:ext cx="6477000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The new “Tiflis-Hotel” in Tbilisi centre is an exclusive international 3-star hotel</a:t>
            </a:r>
          </a:p>
          <a:p>
            <a:pPr marL="457200" indent="-457200" algn="ctr"/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Located on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Marjanishvili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str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25, the heart of downtown’s busting touristic and shopping district..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655" y="0"/>
            <a:ext cx="2295846" cy="1142984"/>
          </a:xfrm>
          <a:prstGeom prst="rect">
            <a:avLst/>
          </a:prstGeom>
        </p:spPr>
      </p:pic>
      <p:pic>
        <p:nvPicPr>
          <p:cNvPr id="5" name="Picture 4" descr="c56204e206af4cca776122dae52ba5ce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2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073" y="1905000"/>
            <a:ext cx="73173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endParaRPr lang="en-US" sz="2400" i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 marL="285750" indent="-285750" algn="ctr"/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The hotel combines 20 well appointed guest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rooms</a:t>
            </a:r>
            <a:endParaRPr lang="en-US" sz="2400" i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 marL="285750" indent="-285750" algn="ctr"/>
            <a:endParaRPr lang="en-US" sz="2400" i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 marL="285750" indent="-285750" algn="ctr"/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The Calmes place inside of the busiest part of the city.</a:t>
            </a:r>
          </a:p>
          <a:p>
            <a:pPr marL="285750" indent="-285750" algn="ctr"/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Complimentary WI-FI and international call service are on offer </a:t>
            </a:r>
          </a:p>
          <a:p>
            <a:pPr marL="285750" indent="-285750" algn="ctr"/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“Hotel-Tiflis  offer personalized service and additional privacy for the needs of today’s busy executes</a:t>
            </a:r>
          </a:p>
          <a:p>
            <a:pPr marL="285750" indent="-285750" algn="ctr"/>
            <a:endParaRPr lang="en-US" sz="2400" i="1" dirty="0" smtClean="0"/>
          </a:p>
          <a:p>
            <a:pPr marL="285750" indent="-285750"/>
            <a:endParaRPr lang="en-US" sz="2400" i="1" dirty="0" smtClean="0"/>
          </a:p>
          <a:p>
            <a:pPr marL="285750" indent="-285750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73" y="-4546"/>
            <a:ext cx="2524446" cy="1101586"/>
          </a:xfrm>
          <a:prstGeom prst="rect">
            <a:avLst/>
          </a:prstGeom>
        </p:spPr>
      </p:pic>
      <p:pic>
        <p:nvPicPr>
          <p:cNvPr id="7" name="Picture 6" descr="11050851_901507316588773_2645264458057834998_n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714876" y="0"/>
            <a:ext cx="3714776" cy="200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1225257_892802544125917_6182061390136263492_n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714348" y="5500702"/>
            <a:ext cx="7715304" cy="135729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94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1643050"/>
            <a:ext cx="5715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Nearest destinations from our hotel:</a:t>
            </a:r>
          </a:p>
          <a:p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 Metro Station – 2 minutes by foot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McDonalds – 3 minutes by foot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Rustaveli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ave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. (main street of Tbilisi)  - 5 min by Car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Flea Market – 5 min by Car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Tbilisi Shopping Mall  - 20 min by Car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 Old Tbilisi – 7 min by Car</a:t>
            </a:r>
          </a:p>
          <a:p>
            <a:endParaRPr lang="ru-RU" dirty="0"/>
          </a:p>
        </p:txBody>
      </p:sp>
      <p:pic>
        <p:nvPicPr>
          <p:cNvPr id="5" name="Picture 4" descr="abanotubani-old-tbili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857712"/>
            <a:ext cx="3330807" cy="200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1824943_912256442194747_193270818039411612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143380"/>
            <a:ext cx="300037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4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14" y="3571876"/>
            <a:ext cx="3357586" cy="223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11224284_866572613415577_4268126898650012948_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42852"/>
            <a:ext cx="2071702" cy="121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-1"/>
            <a:ext cx="2157301" cy="1066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857232"/>
            <a:ext cx="54232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Hotel Facilities :</a:t>
            </a:r>
          </a:p>
          <a:p>
            <a:endParaRPr lang="en-US" sz="3200" i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Highest Quality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Largest variety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Consistent professionalism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Restaurant for functions  and breakfast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Café &amp; Bar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FreeWi-Fi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Wheelchair-accessible hotel &amp;   Friendly Atmosphere</a:t>
            </a:r>
          </a:p>
          <a:p>
            <a:pPr>
              <a:buFont typeface="Wingdings" pitchFamily="2" charset="2"/>
              <a:buChar char="Ø"/>
            </a:pPr>
            <a:endParaRPr lang="ru-RU" sz="2400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6" name="Picture 5" descr="1743459_893755280697310_9113890340084301438_n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357158" y="4429132"/>
            <a:ext cx="842965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16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1000108"/>
            <a:ext cx="39290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Hotel/Hostel Tiflis Reception Desk</a:t>
            </a:r>
          </a:p>
          <a:p>
            <a:endParaRPr lang="en-US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500306"/>
            <a:ext cx="769620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28" y="0"/>
            <a:ext cx="229584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sz="2400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We have various types of rooms :</a:t>
            </a:r>
            <a:br>
              <a:rPr lang="en-US" sz="2400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</a:br>
            <a:r>
              <a:rPr lang="en-US" sz="2400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/>
            </a:r>
            <a:br>
              <a:rPr lang="en-US" sz="2400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</a:b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/>
            </a:r>
            <a:b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</a:br>
            <a:endParaRPr lang="en-US" sz="2400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68398"/>
            <a:ext cx="4800600" cy="255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488" y="857232"/>
            <a:ext cx="1643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Double</a:t>
            </a:r>
          </a:p>
          <a:p>
            <a:endParaRPr lang="en-US" i="1" dirty="0" smtClean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400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8572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win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857232"/>
            <a:ext cx="144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riple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038600"/>
            <a:ext cx="4267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38600"/>
            <a:ext cx="4876800" cy="281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00101" y="8236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 Single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14" name="Picture 13" descr="11796237_698437100288759_439686190486682508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500174"/>
            <a:ext cx="4286248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523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Check out our café/bar</a:t>
            </a:r>
            <a:endParaRPr lang="en-US" sz="2800" u="sng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524000"/>
            <a:ext cx="3914045" cy="294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045" y="4343399"/>
            <a:ext cx="5229955" cy="250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43400"/>
            <a:ext cx="3914045" cy="250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1828800"/>
            <a:ext cx="40944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As you know we offer you BB so you can </a:t>
            </a: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Have tasty and healthy breakfast every </a:t>
            </a: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Morning.</a:t>
            </a: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You can also use bar all day long, and we </a:t>
            </a:r>
          </a:p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Can offer you banquets and catering too.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1" y="0"/>
            <a:ext cx="229584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5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2000" i="1" u="sng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Let’s us have a look at our hostel</a:t>
            </a:r>
            <a:endParaRPr lang="en-US" sz="2000" i="1" u="sng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325110"/>
            <a:ext cx="254585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438400"/>
            <a:ext cx="5257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946" y="-13560"/>
            <a:ext cx="229584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2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239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We have various types of rooms :   </vt:lpstr>
      <vt:lpstr>Check out our café/bar</vt:lpstr>
      <vt:lpstr>Let’s us have a look at our hostel</vt:lpstr>
      <vt:lpstr>Hall of the Tiflis Hotel/Hostel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misha.kutelia</dc:creator>
  <cp:lastModifiedBy>Admin</cp:lastModifiedBy>
  <cp:revision>51</cp:revision>
  <dcterms:created xsi:type="dcterms:W3CDTF">2015-08-05T17:24:14Z</dcterms:created>
  <dcterms:modified xsi:type="dcterms:W3CDTF">2015-08-11T09:54:56Z</dcterms:modified>
</cp:coreProperties>
</file>